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30275213" cy="42803763"/>
  <p:notesSz cx="6858000" cy="9144000"/>
  <p:defaultTextStyle>
    <a:defPPr>
      <a:defRPr lang="el-GR"/>
    </a:defPPr>
    <a:lvl1pPr marL="0" algn="l" defTabSz="4175596" rtl="0" eaLnBrk="1" latinLnBrk="0" hangingPunct="1">
      <a:defRPr sz="8198" kern="1200">
        <a:solidFill>
          <a:schemeClr val="tx1"/>
        </a:solidFill>
        <a:latin typeface="+mn-lt"/>
        <a:ea typeface="+mn-ea"/>
        <a:cs typeface="+mn-cs"/>
      </a:defRPr>
    </a:lvl1pPr>
    <a:lvl2pPr marL="2087797" algn="l" defTabSz="4175596" rtl="0" eaLnBrk="1" latinLnBrk="0" hangingPunct="1">
      <a:defRPr sz="8198" kern="1200">
        <a:solidFill>
          <a:schemeClr val="tx1"/>
        </a:solidFill>
        <a:latin typeface="+mn-lt"/>
        <a:ea typeface="+mn-ea"/>
        <a:cs typeface="+mn-cs"/>
      </a:defRPr>
    </a:lvl2pPr>
    <a:lvl3pPr marL="4175596" algn="l" defTabSz="4175596" rtl="0" eaLnBrk="1" latinLnBrk="0" hangingPunct="1">
      <a:defRPr sz="8198" kern="1200">
        <a:solidFill>
          <a:schemeClr val="tx1"/>
        </a:solidFill>
        <a:latin typeface="+mn-lt"/>
        <a:ea typeface="+mn-ea"/>
        <a:cs typeface="+mn-cs"/>
      </a:defRPr>
    </a:lvl3pPr>
    <a:lvl4pPr marL="6263393" algn="l" defTabSz="4175596" rtl="0" eaLnBrk="1" latinLnBrk="0" hangingPunct="1">
      <a:defRPr sz="8198" kern="1200">
        <a:solidFill>
          <a:schemeClr val="tx1"/>
        </a:solidFill>
        <a:latin typeface="+mn-lt"/>
        <a:ea typeface="+mn-ea"/>
        <a:cs typeface="+mn-cs"/>
      </a:defRPr>
    </a:lvl4pPr>
    <a:lvl5pPr marL="8351190" algn="l" defTabSz="4175596" rtl="0" eaLnBrk="1" latinLnBrk="0" hangingPunct="1">
      <a:defRPr sz="8198" kern="1200">
        <a:solidFill>
          <a:schemeClr val="tx1"/>
        </a:solidFill>
        <a:latin typeface="+mn-lt"/>
        <a:ea typeface="+mn-ea"/>
        <a:cs typeface="+mn-cs"/>
      </a:defRPr>
    </a:lvl5pPr>
    <a:lvl6pPr marL="10438988" algn="l" defTabSz="4175596" rtl="0" eaLnBrk="1" latinLnBrk="0" hangingPunct="1">
      <a:defRPr sz="8198" kern="1200">
        <a:solidFill>
          <a:schemeClr val="tx1"/>
        </a:solidFill>
        <a:latin typeface="+mn-lt"/>
        <a:ea typeface="+mn-ea"/>
        <a:cs typeface="+mn-cs"/>
      </a:defRPr>
    </a:lvl6pPr>
    <a:lvl7pPr marL="12526786" algn="l" defTabSz="4175596" rtl="0" eaLnBrk="1" latinLnBrk="0" hangingPunct="1">
      <a:defRPr sz="8198" kern="1200">
        <a:solidFill>
          <a:schemeClr val="tx1"/>
        </a:solidFill>
        <a:latin typeface="+mn-lt"/>
        <a:ea typeface="+mn-ea"/>
        <a:cs typeface="+mn-cs"/>
      </a:defRPr>
    </a:lvl7pPr>
    <a:lvl8pPr marL="14614583" algn="l" defTabSz="4175596" rtl="0" eaLnBrk="1" latinLnBrk="0" hangingPunct="1">
      <a:defRPr sz="8198" kern="1200">
        <a:solidFill>
          <a:schemeClr val="tx1"/>
        </a:solidFill>
        <a:latin typeface="+mn-lt"/>
        <a:ea typeface="+mn-ea"/>
        <a:cs typeface="+mn-cs"/>
      </a:defRPr>
    </a:lvl8pPr>
    <a:lvl9pPr marL="16702381" algn="l" defTabSz="4175596" rtl="0" eaLnBrk="1" latinLnBrk="0" hangingPunct="1">
      <a:defRPr sz="81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82" userDrawn="1">
          <p15:clr>
            <a:srgbClr val="A4A3A4"/>
          </p15:clr>
        </p15:guide>
        <p15:guide id="2" pos="9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BBCC"/>
    <a:srgbClr val="F4C2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Φωτεινό στυλ 1 - Έμφαση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6" d="100"/>
          <a:sy n="16" d="100"/>
        </p:scale>
        <p:origin x="1488" y="138"/>
      </p:cViewPr>
      <p:guideLst>
        <p:guide orient="horz" pos="13482"/>
        <p:guide pos="9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B2587-980D-4CE6-9BE9-20667C605F36}" type="datetimeFigureOut">
              <a:rPr lang="el-GR" smtClean="0"/>
              <a:pPr/>
              <a:t>6/9/2023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61E45D-239B-462A-B8BB-72A8F9BAE821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66968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175596" rtl="0" eaLnBrk="1" latinLnBrk="0" hangingPunct="1">
      <a:defRPr sz="5499" kern="1200">
        <a:solidFill>
          <a:schemeClr val="tx1"/>
        </a:solidFill>
        <a:latin typeface="+mn-lt"/>
        <a:ea typeface="+mn-ea"/>
        <a:cs typeface="+mn-cs"/>
      </a:defRPr>
    </a:lvl1pPr>
    <a:lvl2pPr marL="2087797" algn="l" defTabSz="4175596" rtl="0" eaLnBrk="1" latinLnBrk="0" hangingPunct="1">
      <a:defRPr sz="5499" kern="1200">
        <a:solidFill>
          <a:schemeClr val="tx1"/>
        </a:solidFill>
        <a:latin typeface="+mn-lt"/>
        <a:ea typeface="+mn-ea"/>
        <a:cs typeface="+mn-cs"/>
      </a:defRPr>
    </a:lvl2pPr>
    <a:lvl3pPr marL="4175596" algn="l" defTabSz="4175596" rtl="0" eaLnBrk="1" latinLnBrk="0" hangingPunct="1">
      <a:defRPr sz="5499" kern="1200">
        <a:solidFill>
          <a:schemeClr val="tx1"/>
        </a:solidFill>
        <a:latin typeface="+mn-lt"/>
        <a:ea typeface="+mn-ea"/>
        <a:cs typeface="+mn-cs"/>
      </a:defRPr>
    </a:lvl3pPr>
    <a:lvl4pPr marL="6263393" algn="l" defTabSz="4175596" rtl="0" eaLnBrk="1" latinLnBrk="0" hangingPunct="1">
      <a:defRPr sz="5499" kern="1200">
        <a:solidFill>
          <a:schemeClr val="tx1"/>
        </a:solidFill>
        <a:latin typeface="+mn-lt"/>
        <a:ea typeface="+mn-ea"/>
        <a:cs typeface="+mn-cs"/>
      </a:defRPr>
    </a:lvl4pPr>
    <a:lvl5pPr marL="8351190" algn="l" defTabSz="4175596" rtl="0" eaLnBrk="1" latinLnBrk="0" hangingPunct="1">
      <a:defRPr sz="5499" kern="1200">
        <a:solidFill>
          <a:schemeClr val="tx1"/>
        </a:solidFill>
        <a:latin typeface="+mn-lt"/>
        <a:ea typeface="+mn-ea"/>
        <a:cs typeface="+mn-cs"/>
      </a:defRPr>
    </a:lvl5pPr>
    <a:lvl6pPr marL="10438988" algn="l" defTabSz="4175596" rtl="0" eaLnBrk="1" latinLnBrk="0" hangingPunct="1">
      <a:defRPr sz="5499" kern="1200">
        <a:solidFill>
          <a:schemeClr val="tx1"/>
        </a:solidFill>
        <a:latin typeface="+mn-lt"/>
        <a:ea typeface="+mn-ea"/>
        <a:cs typeface="+mn-cs"/>
      </a:defRPr>
    </a:lvl6pPr>
    <a:lvl7pPr marL="12526786" algn="l" defTabSz="4175596" rtl="0" eaLnBrk="1" latinLnBrk="0" hangingPunct="1">
      <a:defRPr sz="5499" kern="1200">
        <a:solidFill>
          <a:schemeClr val="tx1"/>
        </a:solidFill>
        <a:latin typeface="+mn-lt"/>
        <a:ea typeface="+mn-ea"/>
        <a:cs typeface="+mn-cs"/>
      </a:defRPr>
    </a:lvl7pPr>
    <a:lvl8pPr marL="14614583" algn="l" defTabSz="4175596" rtl="0" eaLnBrk="1" latinLnBrk="0" hangingPunct="1">
      <a:defRPr sz="5499" kern="1200">
        <a:solidFill>
          <a:schemeClr val="tx1"/>
        </a:solidFill>
        <a:latin typeface="+mn-lt"/>
        <a:ea typeface="+mn-ea"/>
        <a:cs typeface="+mn-cs"/>
      </a:defRPr>
    </a:lvl8pPr>
    <a:lvl9pPr marL="16702381" algn="l" defTabSz="4175596" rtl="0" eaLnBrk="1" latinLnBrk="0" hangingPunct="1">
      <a:defRPr sz="54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2270641" y="13296913"/>
            <a:ext cx="25733931" cy="9175066"/>
          </a:xfrm>
        </p:spPr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4541282" y="24255466"/>
            <a:ext cx="21192650" cy="109387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7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63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51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38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267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14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702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83AE-2CD2-4D7D-B549-3B2BEEC7F415}" type="datetimeFigureOut">
              <a:rPr lang="el-GR" smtClean="0"/>
              <a:pPr/>
              <a:t>6/9/2023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8005-F67F-455E-A5B0-60BE9A28E938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83AE-2CD2-4D7D-B549-3B2BEEC7F415}" type="datetimeFigureOut">
              <a:rPr lang="el-GR" smtClean="0"/>
              <a:pPr/>
              <a:t>6/9/2023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8005-F67F-455E-A5B0-60BE9A28E938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72686794" y="10700941"/>
            <a:ext cx="22553980" cy="227969671"/>
          </a:xfrm>
        </p:spPr>
        <p:txBody>
          <a:bodyPr vert="eaVert"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014335" y="10700941"/>
            <a:ext cx="67167874" cy="227969671"/>
          </a:xfrm>
        </p:spPr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83AE-2CD2-4D7D-B549-3B2BEEC7F415}" type="datetimeFigureOut">
              <a:rPr lang="el-GR" smtClean="0"/>
              <a:pPr/>
              <a:t>6/9/2023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8005-F67F-455E-A5B0-60BE9A28E938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83AE-2CD2-4D7D-B549-3B2BEEC7F415}" type="datetimeFigureOut">
              <a:rPr lang="el-GR" smtClean="0"/>
              <a:pPr/>
              <a:t>6/9/2023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8005-F67F-455E-A5B0-60BE9A28E938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391533" y="27505385"/>
            <a:ext cx="25733931" cy="8501303"/>
          </a:xfrm>
        </p:spPr>
        <p:txBody>
          <a:bodyPr anchor="t"/>
          <a:lstStyle>
            <a:lvl1pPr algn="l">
              <a:defRPr sz="18296" b="1" cap="all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2391533" y="18142064"/>
            <a:ext cx="25733931" cy="9363320"/>
          </a:xfrm>
        </p:spPr>
        <p:txBody>
          <a:bodyPr anchor="b"/>
          <a:lstStyle>
            <a:lvl1pPr marL="0" indent="0">
              <a:buNone/>
              <a:defRPr sz="9098">
                <a:solidFill>
                  <a:schemeClr val="tx1">
                    <a:tint val="75000"/>
                  </a:schemeClr>
                </a:solidFill>
              </a:defRPr>
            </a:lvl1pPr>
            <a:lvl2pPr marL="2087797" indent="0">
              <a:buNone/>
              <a:defRPr sz="8198">
                <a:solidFill>
                  <a:schemeClr val="tx1">
                    <a:tint val="75000"/>
                  </a:schemeClr>
                </a:solidFill>
              </a:defRPr>
            </a:lvl2pPr>
            <a:lvl3pPr marL="4175596" indent="0">
              <a:buNone/>
              <a:defRPr sz="7299">
                <a:solidFill>
                  <a:schemeClr val="tx1">
                    <a:tint val="75000"/>
                  </a:schemeClr>
                </a:solidFill>
              </a:defRPr>
            </a:lvl3pPr>
            <a:lvl4pPr marL="6263393" indent="0">
              <a:buNone/>
              <a:defRPr sz="6399">
                <a:solidFill>
                  <a:schemeClr val="tx1">
                    <a:tint val="75000"/>
                  </a:schemeClr>
                </a:solidFill>
              </a:defRPr>
            </a:lvl4pPr>
            <a:lvl5pPr marL="8351190" indent="0">
              <a:buNone/>
              <a:defRPr sz="6399">
                <a:solidFill>
                  <a:schemeClr val="tx1">
                    <a:tint val="75000"/>
                  </a:schemeClr>
                </a:solidFill>
              </a:defRPr>
            </a:lvl5pPr>
            <a:lvl6pPr marL="10438988" indent="0">
              <a:buNone/>
              <a:defRPr sz="6399">
                <a:solidFill>
                  <a:schemeClr val="tx1">
                    <a:tint val="75000"/>
                  </a:schemeClr>
                </a:solidFill>
              </a:defRPr>
            </a:lvl6pPr>
            <a:lvl7pPr marL="12526786" indent="0">
              <a:buNone/>
              <a:defRPr sz="6399">
                <a:solidFill>
                  <a:schemeClr val="tx1">
                    <a:tint val="75000"/>
                  </a:schemeClr>
                </a:solidFill>
              </a:defRPr>
            </a:lvl7pPr>
            <a:lvl8pPr marL="14614583" indent="0">
              <a:buNone/>
              <a:defRPr sz="6399">
                <a:solidFill>
                  <a:schemeClr val="tx1">
                    <a:tint val="75000"/>
                  </a:schemeClr>
                </a:solidFill>
              </a:defRPr>
            </a:lvl8pPr>
            <a:lvl9pPr marL="16702381" indent="0">
              <a:buNone/>
              <a:defRPr sz="63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83AE-2CD2-4D7D-B549-3B2BEEC7F415}" type="datetimeFigureOut">
              <a:rPr lang="el-GR" smtClean="0"/>
              <a:pPr/>
              <a:t>6/9/2023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8005-F67F-455E-A5B0-60BE9A28E938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014335" y="62342888"/>
            <a:ext cx="44860929" cy="176327723"/>
          </a:xfrm>
        </p:spPr>
        <p:txBody>
          <a:bodyPr/>
          <a:lstStyle>
            <a:lvl1pPr>
              <a:defRPr sz="12797"/>
            </a:lvl1pPr>
            <a:lvl2pPr>
              <a:defRPr sz="10998"/>
            </a:lvl2pPr>
            <a:lvl3pPr>
              <a:defRPr sz="9098"/>
            </a:lvl3pPr>
            <a:lvl4pPr>
              <a:defRPr sz="8198"/>
            </a:lvl4pPr>
            <a:lvl5pPr>
              <a:defRPr sz="8198"/>
            </a:lvl5pPr>
            <a:lvl6pPr>
              <a:defRPr sz="8198"/>
            </a:lvl6pPr>
            <a:lvl7pPr>
              <a:defRPr sz="8198"/>
            </a:lvl7pPr>
            <a:lvl8pPr>
              <a:defRPr sz="8198"/>
            </a:lvl8pPr>
            <a:lvl9pPr>
              <a:defRPr sz="8198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0379849" y="62342888"/>
            <a:ext cx="44860926" cy="176327723"/>
          </a:xfrm>
        </p:spPr>
        <p:txBody>
          <a:bodyPr/>
          <a:lstStyle>
            <a:lvl1pPr>
              <a:defRPr sz="12797"/>
            </a:lvl1pPr>
            <a:lvl2pPr>
              <a:defRPr sz="10998"/>
            </a:lvl2pPr>
            <a:lvl3pPr>
              <a:defRPr sz="9098"/>
            </a:lvl3pPr>
            <a:lvl4pPr>
              <a:defRPr sz="8198"/>
            </a:lvl4pPr>
            <a:lvl5pPr>
              <a:defRPr sz="8198"/>
            </a:lvl5pPr>
            <a:lvl6pPr>
              <a:defRPr sz="8198"/>
            </a:lvl6pPr>
            <a:lvl7pPr>
              <a:defRPr sz="8198"/>
            </a:lvl7pPr>
            <a:lvl8pPr>
              <a:defRPr sz="8198"/>
            </a:lvl8pPr>
            <a:lvl9pPr>
              <a:defRPr sz="8198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83AE-2CD2-4D7D-B549-3B2BEEC7F415}" type="datetimeFigureOut">
              <a:rPr lang="el-GR" smtClean="0"/>
              <a:pPr/>
              <a:t>6/9/2023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8005-F67F-455E-A5B0-60BE9A28E938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513761" y="1714135"/>
            <a:ext cx="27247692" cy="7133960"/>
          </a:xfrm>
        </p:spPr>
        <p:txBody>
          <a:bodyPr/>
          <a:lstStyle>
            <a:lvl1pPr>
              <a:defRPr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1513761" y="9581309"/>
            <a:ext cx="13376810" cy="3993033"/>
          </a:xfrm>
        </p:spPr>
        <p:txBody>
          <a:bodyPr anchor="b"/>
          <a:lstStyle>
            <a:lvl1pPr marL="0" indent="0">
              <a:buNone/>
              <a:defRPr sz="10998" b="1"/>
            </a:lvl1pPr>
            <a:lvl2pPr marL="2087797" indent="0">
              <a:buNone/>
              <a:defRPr sz="9098" b="1"/>
            </a:lvl2pPr>
            <a:lvl3pPr marL="4175596" indent="0">
              <a:buNone/>
              <a:defRPr sz="8198" b="1"/>
            </a:lvl3pPr>
            <a:lvl4pPr marL="6263393" indent="0">
              <a:buNone/>
              <a:defRPr sz="7299" b="1"/>
            </a:lvl4pPr>
            <a:lvl5pPr marL="8351190" indent="0">
              <a:buNone/>
              <a:defRPr sz="7299" b="1"/>
            </a:lvl5pPr>
            <a:lvl6pPr marL="10438988" indent="0">
              <a:buNone/>
              <a:defRPr sz="7299" b="1"/>
            </a:lvl6pPr>
            <a:lvl7pPr marL="12526786" indent="0">
              <a:buNone/>
              <a:defRPr sz="7299" b="1"/>
            </a:lvl7pPr>
            <a:lvl8pPr marL="14614583" indent="0">
              <a:buNone/>
              <a:defRPr sz="7299" b="1"/>
            </a:lvl8pPr>
            <a:lvl9pPr marL="16702381" indent="0">
              <a:buNone/>
              <a:defRPr sz="7299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1513761" y="13574342"/>
            <a:ext cx="13376810" cy="24661708"/>
          </a:xfrm>
        </p:spPr>
        <p:txBody>
          <a:bodyPr/>
          <a:lstStyle>
            <a:lvl1pPr>
              <a:defRPr sz="10998"/>
            </a:lvl1pPr>
            <a:lvl2pPr>
              <a:defRPr sz="9098"/>
            </a:lvl2pPr>
            <a:lvl3pPr>
              <a:defRPr sz="8198"/>
            </a:lvl3pPr>
            <a:lvl4pPr>
              <a:defRPr sz="7299"/>
            </a:lvl4pPr>
            <a:lvl5pPr>
              <a:defRPr sz="7299"/>
            </a:lvl5pPr>
            <a:lvl6pPr>
              <a:defRPr sz="7299"/>
            </a:lvl6pPr>
            <a:lvl7pPr>
              <a:defRPr sz="7299"/>
            </a:lvl7pPr>
            <a:lvl8pPr>
              <a:defRPr sz="7299"/>
            </a:lvl8pPr>
            <a:lvl9pPr>
              <a:defRPr sz="7299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15379389" y="9581309"/>
            <a:ext cx="13382065" cy="3993033"/>
          </a:xfrm>
        </p:spPr>
        <p:txBody>
          <a:bodyPr anchor="b"/>
          <a:lstStyle>
            <a:lvl1pPr marL="0" indent="0">
              <a:buNone/>
              <a:defRPr sz="10998" b="1"/>
            </a:lvl1pPr>
            <a:lvl2pPr marL="2087797" indent="0">
              <a:buNone/>
              <a:defRPr sz="9098" b="1"/>
            </a:lvl2pPr>
            <a:lvl3pPr marL="4175596" indent="0">
              <a:buNone/>
              <a:defRPr sz="8198" b="1"/>
            </a:lvl3pPr>
            <a:lvl4pPr marL="6263393" indent="0">
              <a:buNone/>
              <a:defRPr sz="7299" b="1"/>
            </a:lvl4pPr>
            <a:lvl5pPr marL="8351190" indent="0">
              <a:buNone/>
              <a:defRPr sz="7299" b="1"/>
            </a:lvl5pPr>
            <a:lvl6pPr marL="10438988" indent="0">
              <a:buNone/>
              <a:defRPr sz="7299" b="1"/>
            </a:lvl6pPr>
            <a:lvl7pPr marL="12526786" indent="0">
              <a:buNone/>
              <a:defRPr sz="7299" b="1"/>
            </a:lvl7pPr>
            <a:lvl8pPr marL="14614583" indent="0">
              <a:buNone/>
              <a:defRPr sz="7299" b="1"/>
            </a:lvl8pPr>
            <a:lvl9pPr marL="16702381" indent="0">
              <a:buNone/>
              <a:defRPr sz="7299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15379389" y="13574342"/>
            <a:ext cx="13382065" cy="24661708"/>
          </a:xfrm>
        </p:spPr>
        <p:txBody>
          <a:bodyPr/>
          <a:lstStyle>
            <a:lvl1pPr>
              <a:defRPr sz="10998"/>
            </a:lvl1pPr>
            <a:lvl2pPr>
              <a:defRPr sz="9098"/>
            </a:lvl2pPr>
            <a:lvl3pPr>
              <a:defRPr sz="8198"/>
            </a:lvl3pPr>
            <a:lvl4pPr>
              <a:defRPr sz="7299"/>
            </a:lvl4pPr>
            <a:lvl5pPr>
              <a:defRPr sz="7299"/>
            </a:lvl5pPr>
            <a:lvl6pPr>
              <a:defRPr sz="7299"/>
            </a:lvl6pPr>
            <a:lvl7pPr>
              <a:defRPr sz="7299"/>
            </a:lvl7pPr>
            <a:lvl8pPr>
              <a:defRPr sz="7299"/>
            </a:lvl8pPr>
            <a:lvl9pPr>
              <a:defRPr sz="7299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83AE-2CD2-4D7D-B549-3B2BEEC7F415}" type="datetimeFigureOut">
              <a:rPr lang="el-GR" smtClean="0"/>
              <a:pPr/>
              <a:t>6/9/2023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8005-F67F-455E-A5B0-60BE9A28E938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83AE-2CD2-4D7D-B549-3B2BEEC7F415}" type="datetimeFigureOut">
              <a:rPr lang="el-GR" smtClean="0"/>
              <a:pPr/>
              <a:t>6/9/2023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8005-F67F-455E-A5B0-60BE9A28E938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83AE-2CD2-4D7D-B549-3B2BEEC7F415}" type="datetimeFigureOut">
              <a:rPr lang="el-GR" smtClean="0"/>
              <a:pPr/>
              <a:t>6/9/2023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8005-F67F-455E-A5B0-60BE9A28E938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513763" y="1704224"/>
            <a:ext cx="9960336" cy="7252860"/>
          </a:xfrm>
        </p:spPr>
        <p:txBody>
          <a:bodyPr anchor="b"/>
          <a:lstStyle>
            <a:lvl1pPr algn="l">
              <a:defRPr sz="9098" b="1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11836768" y="1704227"/>
            <a:ext cx="16924685" cy="36531826"/>
          </a:xfrm>
        </p:spPr>
        <p:txBody>
          <a:bodyPr/>
          <a:lstStyle>
            <a:lvl1pPr>
              <a:defRPr sz="14597"/>
            </a:lvl1pPr>
            <a:lvl2pPr>
              <a:defRPr sz="12797"/>
            </a:lvl2pPr>
            <a:lvl3pPr>
              <a:defRPr sz="10998"/>
            </a:lvl3pPr>
            <a:lvl4pPr>
              <a:defRPr sz="9098"/>
            </a:lvl4pPr>
            <a:lvl5pPr>
              <a:defRPr sz="9098"/>
            </a:lvl5pPr>
            <a:lvl6pPr>
              <a:defRPr sz="9098"/>
            </a:lvl6pPr>
            <a:lvl7pPr>
              <a:defRPr sz="9098"/>
            </a:lvl7pPr>
            <a:lvl8pPr>
              <a:defRPr sz="9098"/>
            </a:lvl8pPr>
            <a:lvl9pPr>
              <a:defRPr sz="9098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513763" y="8957088"/>
            <a:ext cx="9960336" cy="29278966"/>
          </a:xfrm>
        </p:spPr>
        <p:txBody>
          <a:bodyPr/>
          <a:lstStyle>
            <a:lvl1pPr marL="0" indent="0">
              <a:buNone/>
              <a:defRPr sz="6399"/>
            </a:lvl1pPr>
            <a:lvl2pPr marL="2087797" indent="0">
              <a:buNone/>
              <a:defRPr sz="5499"/>
            </a:lvl2pPr>
            <a:lvl3pPr marL="4175596" indent="0">
              <a:buNone/>
              <a:defRPr sz="4599"/>
            </a:lvl3pPr>
            <a:lvl4pPr marL="6263393" indent="0">
              <a:buNone/>
              <a:defRPr sz="4099"/>
            </a:lvl4pPr>
            <a:lvl5pPr marL="8351190" indent="0">
              <a:buNone/>
              <a:defRPr sz="4099"/>
            </a:lvl5pPr>
            <a:lvl6pPr marL="10438988" indent="0">
              <a:buNone/>
              <a:defRPr sz="4099"/>
            </a:lvl6pPr>
            <a:lvl7pPr marL="12526786" indent="0">
              <a:buNone/>
              <a:defRPr sz="4099"/>
            </a:lvl7pPr>
            <a:lvl8pPr marL="14614583" indent="0">
              <a:buNone/>
              <a:defRPr sz="4099"/>
            </a:lvl8pPr>
            <a:lvl9pPr marL="16702381" indent="0">
              <a:buNone/>
              <a:defRPr sz="4099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83AE-2CD2-4D7D-B549-3B2BEEC7F415}" type="datetimeFigureOut">
              <a:rPr lang="el-GR" smtClean="0"/>
              <a:pPr/>
              <a:t>6/9/2023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8005-F67F-455E-A5B0-60BE9A28E938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934154" y="29962635"/>
            <a:ext cx="18165128" cy="3537258"/>
          </a:xfrm>
        </p:spPr>
        <p:txBody>
          <a:bodyPr anchor="b"/>
          <a:lstStyle>
            <a:lvl1pPr algn="l">
              <a:defRPr sz="9098" b="1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5934154" y="3824596"/>
            <a:ext cx="18165128" cy="25682258"/>
          </a:xfrm>
        </p:spPr>
        <p:txBody>
          <a:bodyPr/>
          <a:lstStyle>
            <a:lvl1pPr marL="0" indent="0">
              <a:buNone/>
              <a:defRPr sz="14597"/>
            </a:lvl1pPr>
            <a:lvl2pPr marL="2087797" indent="0">
              <a:buNone/>
              <a:defRPr sz="12797"/>
            </a:lvl2pPr>
            <a:lvl3pPr marL="4175596" indent="0">
              <a:buNone/>
              <a:defRPr sz="10998"/>
            </a:lvl3pPr>
            <a:lvl4pPr marL="6263393" indent="0">
              <a:buNone/>
              <a:defRPr sz="9098"/>
            </a:lvl4pPr>
            <a:lvl5pPr marL="8351190" indent="0">
              <a:buNone/>
              <a:defRPr sz="9098"/>
            </a:lvl5pPr>
            <a:lvl6pPr marL="10438988" indent="0">
              <a:buNone/>
              <a:defRPr sz="9098"/>
            </a:lvl6pPr>
            <a:lvl7pPr marL="12526786" indent="0">
              <a:buNone/>
              <a:defRPr sz="9098"/>
            </a:lvl7pPr>
            <a:lvl8pPr marL="14614583" indent="0">
              <a:buNone/>
              <a:defRPr sz="9098"/>
            </a:lvl8pPr>
            <a:lvl9pPr marL="16702381" indent="0">
              <a:buNone/>
              <a:defRPr sz="9098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934154" y="33499894"/>
            <a:ext cx="18165128" cy="5023494"/>
          </a:xfrm>
        </p:spPr>
        <p:txBody>
          <a:bodyPr/>
          <a:lstStyle>
            <a:lvl1pPr marL="0" indent="0">
              <a:buNone/>
              <a:defRPr sz="6399"/>
            </a:lvl1pPr>
            <a:lvl2pPr marL="2087797" indent="0">
              <a:buNone/>
              <a:defRPr sz="5499"/>
            </a:lvl2pPr>
            <a:lvl3pPr marL="4175596" indent="0">
              <a:buNone/>
              <a:defRPr sz="4599"/>
            </a:lvl3pPr>
            <a:lvl4pPr marL="6263393" indent="0">
              <a:buNone/>
              <a:defRPr sz="4099"/>
            </a:lvl4pPr>
            <a:lvl5pPr marL="8351190" indent="0">
              <a:buNone/>
              <a:defRPr sz="4099"/>
            </a:lvl5pPr>
            <a:lvl6pPr marL="10438988" indent="0">
              <a:buNone/>
              <a:defRPr sz="4099"/>
            </a:lvl6pPr>
            <a:lvl7pPr marL="12526786" indent="0">
              <a:buNone/>
              <a:defRPr sz="4099"/>
            </a:lvl7pPr>
            <a:lvl8pPr marL="14614583" indent="0">
              <a:buNone/>
              <a:defRPr sz="4099"/>
            </a:lvl8pPr>
            <a:lvl9pPr marL="16702381" indent="0">
              <a:buNone/>
              <a:defRPr sz="4099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83AE-2CD2-4D7D-B549-3B2BEEC7F415}" type="datetimeFigureOut">
              <a:rPr lang="el-GR" smtClean="0"/>
              <a:pPr/>
              <a:t>6/9/2023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A8005-F67F-455E-A5B0-60BE9A28E938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1513761" y="1714135"/>
            <a:ext cx="27247692" cy="7133960"/>
          </a:xfrm>
          <a:prstGeom prst="rect">
            <a:avLst/>
          </a:prstGeom>
        </p:spPr>
        <p:txBody>
          <a:bodyPr vert="horz" lIns="417643" tIns="208822" rIns="417643" bIns="208822" rtlCol="0" anchor="ctr">
            <a:normAutofit/>
          </a:bodyPr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1513761" y="9987548"/>
            <a:ext cx="27247692" cy="28248505"/>
          </a:xfrm>
          <a:prstGeom prst="rect">
            <a:avLst/>
          </a:prstGeom>
        </p:spPr>
        <p:txBody>
          <a:bodyPr vert="horz" lIns="417643" tIns="208822" rIns="417643" bIns="208822" rtlCol="0">
            <a:normAutofit/>
          </a:bodyPr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1513761" y="39672751"/>
            <a:ext cx="7064217" cy="2278904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l">
              <a:defRPr sz="54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883AE-2CD2-4D7D-B549-3B2BEEC7F415}" type="datetimeFigureOut">
              <a:rPr lang="el-GR" smtClean="0"/>
              <a:pPr/>
              <a:t>6/9/2023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10344031" y="39672751"/>
            <a:ext cx="9587151" cy="2278904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ctr">
              <a:defRPr sz="54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21697236" y="39672751"/>
            <a:ext cx="7064217" cy="2278904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r">
              <a:defRPr sz="54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A8005-F67F-455E-A5B0-60BE9A28E938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5596" rtl="0" eaLnBrk="1" latinLnBrk="0" hangingPunct="1">
        <a:spcBef>
          <a:spcPct val="0"/>
        </a:spcBef>
        <a:buNone/>
        <a:defRPr sz="2009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5848" indent="-1565848" algn="l" defTabSz="4175596" rtl="0" eaLnBrk="1" latinLnBrk="0" hangingPunct="1">
        <a:spcBef>
          <a:spcPct val="20000"/>
        </a:spcBef>
        <a:buFont typeface="Arial" pitchFamily="34" charset="0"/>
        <a:buChar char="•"/>
        <a:defRPr sz="14597" kern="1200">
          <a:solidFill>
            <a:schemeClr val="tx1"/>
          </a:solidFill>
          <a:latin typeface="+mn-lt"/>
          <a:ea typeface="+mn-ea"/>
          <a:cs typeface="+mn-cs"/>
        </a:defRPr>
      </a:lvl1pPr>
      <a:lvl2pPr marL="3392671" indent="-1304874" algn="l" defTabSz="4175596" rtl="0" eaLnBrk="1" latinLnBrk="0" hangingPunct="1">
        <a:spcBef>
          <a:spcPct val="20000"/>
        </a:spcBef>
        <a:buFont typeface="Arial" pitchFamily="34" charset="0"/>
        <a:buChar char="–"/>
        <a:defRPr sz="12797" kern="1200">
          <a:solidFill>
            <a:schemeClr val="tx1"/>
          </a:solidFill>
          <a:latin typeface="+mn-lt"/>
          <a:ea typeface="+mn-ea"/>
          <a:cs typeface="+mn-cs"/>
        </a:defRPr>
      </a:lvl2pPr>
      <a:lvl3pPr marL="5219494" indent="-1043899" algn="l" defTabSz="4175596" rtl="0" eaLnBrk="1" latinLnBrk="0" hangingPunct="1">
        <a:spcBef>
          <a:spcPct val="20000"/>
        </a:spcBef>
        <a:buFont typeface="Arial" pitchFamily="34" charset="0"/>
        <a:buChar char="•"/>
        <a:defRPr sz="10998" kern="1200">
          <a:solidFill>
            <a:schemeClr val="tx1"/>
          </a:solidFill>
          <a:latin typeface="+mn-lt"/>
          <a:ea typeface="+mn-ea"/>
          <a:cs typeface="+mn-cs"/>
        </a:defRPr>
      </a:lvl3pPr>
      <a:lvl4pPr marL="7307291" indent="-1043899" algn="l" defTabSz="4175596" rtl="0" eaLnBrk="1" latinLnBrk="0" hangingPunct="1">
        <a:spcBef>
          <a:spcPct val="20000"/>
        </a:spcBef>
        <a:buFont typeface="Arial" pitchFamily="34" charset="0"/>
        <a:buChar char="–"/>
        <a:defRPr sz="9098" kern="1200">
          <a:solidFill>
            <a:schemeClr val="tx1"/>
          </a:solidFill>
          <a:latin typeface="+mn-lt"/>
          <a:ea typeface="+mn-ea"/>
          <a:cs typeface="+mn-cs"/>
        </a:defRPr>
      </a:lvl4pPr>
      <a:lvl5pPr marL="9395090" indent="-1043899" algn="l" defTabSz="4175596" rtl="0" eaLnBrk="1" latinLnBrk="0" hangingPunct="1">
        <a:spcBef>
          <a:spcPct val="20000"/>
        </a:spcBef>
        <a:buFont typeface="Arial" pitchFamily="34" charset="0"/>
        <a:buChar char="»"/>
        <a:defRPr sz="9098" kern="1200">
          <a:solidFill>
            <a:schemeClr val="tx1"/>
          </a:solidFill>
          <a:latin typeface="+mn-lt"/>
          <a:ea typeface="+mn-ea"/>
          <a:cs typeface="+mn-cs"/>
        </a:defRPr>
      </a:lvl5pPr>
      <a:lvl6pPr marL="11482887" indent="-1043899" algn="l" defTabSz="4175596" rtl="0" eaLnBrk="1" latinLnBrk="0" hangingPunct="1">
        <a:spcBef>
          <a:spcPct val="20000"/>
        </a:spcBef>
        <a:buFont typeface="Arial" pitchFamily="34" charset="0"/>
        <a:buChar char="•"/>
        <a:defRPr sz="9098" kern="1200">
          <a:solidFill>
            <a:schemeClr val="tx1"/>
          </a:solidFill>
          <a:latin typeface="+mn-lt"/>
          <a:ea typeface="+mn-ea"/>
          <a:cs typeface="+mn-cs"/>
        </a:defRPr>
      </a:lvl6pPr>
      <a:lvl7pPr marL="13570684" indent="-1043899" algn="l" defTabSz="4175596" rtl="0" eaLnBrk="1" latinLnBrk="0" hangingPunct="1">
        <a:spcBef>
          <a:spcPct val="20000"/>
        </a:spcBef>
        <a:buFont typeface="Arial" pitchFamily="34" charset="0"/>
        <a:buChar char="•"/>
        <a:defRPr sz="9098" kern="1200">
          <a:solidFill>
            <a:schemeClr val="tx1"/>
          </a:solidFill>
          <a:latin typeface="+mn-lt"/>
          <a:ea typeface="+mn-ea"/>
          <a:cs typeface="+mn-cs"/>
        </a:defRPr>
      </a:lvl7pPr>
      <a:lvl8pPr marL="15658483" indent="-1043899" algn="l" defTabSz="4175596" rtl="0" eaLnBrk="1" latinLnBrk="0" hangingPunct="1">
        <a:spcBef>
          <a:spcPct val="20000"/>
        </a:spcBef>
        <a:buFont typeface="Arial" pitchFamily="34" charset="0"/>
        <a:buChar char="•"/>
        <a:defRPr sz="9098" kern="1200">
          <a:solidFill>
            <a:schemeClr val="tx1"/>
          </a:solidFill>
          <a:latin typeface="+mn-lt"/>
          <a:ea typeface="+mn-ea"/>
          <a:cs typeface="+mn-cs"/>
        </a:defRPr>
      </a:lvl8pPr>
      <a:lvl9pPr marL="17746280" indent="-1043899" algn="l" defTabSz="4175596" rtl="0" eaLnBrk="1" latinLnBrk="0" hangingPunct="1">
        <a:spcBef>
          <a:spcPct val="20000"/>
        </a:spcBef>
        <a:buFont typeface="Arial" pitchFamily="34" charset="0"/>
        <a:buChar char="•"/>
        <a:defRPr sz="90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4175596" rtl="0" eaLnBrk="1" latinLnBrk="0" hangingPunct="1">
        <a:defRPr sz="8198" kern="1200">
          <a:solidFill>
            <a:schemeClr val="tx1"/>
          </a:solidFill>
          <a:latin typeface="+mn-lt"/>
          <a:ea typeface="+mn-ea"/>
          <a:cs typeface="+mn-cs"/>
        </a:defRPr>
      </a:lvl1pPr>
      <a:lvl2pPr marL="2087797" algn="l" defTabSz="4175596" rtl="0" eaLnBrk="1" latinLnBrk="0" hangingPunct="1">
        <a:defRPr sz="8198" kern="1200">
          <a:solidFill>
            <a:schemeClr val="tx1"/>
          </a:solidFill>
          <a:latin typeface="+mn-lt"/>
          <a:ea typeface="+mn-ea"/>
          <a:cs typeface="+mn-cs"/>
        </a:defRPr>
      </a:lvl2pPr>
      <a:lvl3pPr marL="4175596" algn="l" defTabSz="4175596" rtl="0" eaLnBrk="1" latinLnBrk="0" hangingPunct="1">
        <a:defRPr sz="8198" kern="1200">
          <a:solidFill>
            <a:schemeClr val="tx1"/>
          </a:solidFill>
          <a:latin typeface="+mn-lt"/>
          <a:ea typeface="+mn-ea"/>
          <a:cs typeface="+mn-cs"/>
        </a:defRPr>
      </a:lvl3pPr>
      <a:lvl4pPr marL="6263393" algn="l" defTabSz="4175596" rtl="0" eaLnBrk="1" latinLnBrk="0" hangingPunct="1">
        <a:defRPr sz="8198" kern="1200">
          <a:solidFill>
            <a:schemeClr val="tx1"/>
          </a:solidFill>
          <a:latin typeface="+mn-lt"/>
          <a:ea typeface="+mn-ea"/>
          <a:cs typeface="+mn-cs"/>
        </a:defRPr>
      </a:lvl4pPr>
      <a:lvl5pPr marL="8351190" algn="l" defTabSz="4175596" rtl="0" eaLnBrk="1" latinLnBrk="0" hangingPunct="1">
        <a:defRPr sz="8198" kern="1200">
          <a:solidFill>
            <a:schemeClr val="tx1"/>
          </a:solidFill>
          <a:latin typeface="+mn-lt"/>
          <a:ea typeface="+mn-ea"/>
          <a:cs typeface="+mn-cs"/>
        </a:defRPr>
      </a:lvl5pPr>
      <a:lvl6pPr marL="10438988" algn="l" defTabSz="4175596" rtl="0" eaLnBrk="1" latinLnBrk="0" hangingPunct="1">
        <a:defRPr sz="8198" kern="1200">
          <a:solidFill>
            <a:schemeClr val="tx1"/>
          </a:solidFill>
          <a:latin typeface="+mn-lt"/>
          <a:ea typeface="+mn-ea"/>
          <a:cs typeface="+mn-cs"/>
        </a:defRPr>
      </a:lvl6pPr>
      <a:lvl7pPr marL="12526786" algn="l" defTabSz="4175596" rtl="0" eaLnBrk="1" latinLnBrk="0" hangingPunct="1">
        <a:defRPr sz="8198" kern="1200">
          <a:solidFill>
            <a:schemeClr val="tx1"/>
          </a:solidFill>
          <a:latin typeface="+mn-lt"/>
          <a:ea typeface="+mn-ea"/>
          <a:cs typeface="+mn-cs"/>
        </a:defRPr>
      </a:lvl7pPr>
      <a:lvl8pPr marL="14614583" algn="l" defTabSz="4175596" rtl="0" eaLnBrk="1" latinLnBrk="0" hangingPunct="1">
        <a:defRPr sz="8198" kern="1200">
          <a:solidFill>
            <a:schemeClr val="tx1"/>
          </a:solidFill>
          <a:latin typeface="+mn-lt"/>
          <a:ea typeface="+mn-ea"/>
          <a:cs typeface="+mn-cs"/>
        </a:defRPr>
      </a:lvl8pPr>
      <a:lvl9pPr marL="16702381" algn="l" defTabSz="4175596" rtl="0" eaLnBrk="1" latinLnBrk="0" hangingPunct="1">
        <a:defRPr sz="81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" y="-23055"/>
            <a:ext cx="30267275" cy="7623175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384078" y="8368433"/>
            <a:ext cx="27435048" cy="329796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5500" b="1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Poster guidelines for the 11</a:t>
            </a:r>
            <a:r>
              <a:rPr lang="en-US" sz="5500" b="1" baseline="30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th</a:t>
            </a:r>
            <a:r>
              <a:rPr lang="en-US" sz="5500" b="1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 International Congress on Transportation Research</a:t>
            </a:r>
            <a:endParaRPr lang="en-US" sz="5500" dirty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en-US" sz="5399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r>
              <a:rPr lang="en-US" sz="5399" dirty="0">
                <a:latin typeface="Segoe UI" panose="020B0502040204020203" pitchFamily="34" charset="0"/>
                <a:cs typeface="Segoe UI" panose="020B0502040204020203" pitchFamily="34" charset="0"/>
              </a:rPr>
              <a:t>The poster’s dimension should be </a:t>
            </a:r>
            <a:r>
              <a:rPr lang="en-US" sz="5399" b="1" dirty="0">
                <a:latin typeface="Segoe UI" panose="020B0502040204020203" pitchFamily="34" charset="0"/>
                <a:cs typeface="Segoe UI" panose="020B0502040204020203" pitchFamily="34" charset="0"/>
              </a:rPr>
              <a:t>Α0 (841 mm x 1189 mm)</a:t>
            </a:r>
            <a:r>
              <a:rPr lang="en-US" sz="5399" dirty="0">
                <a:latin typeface="Segoe UI" panose="020B0502040204020203" pitchFamily="34" charset="0"/>
                <a:cs typeface="Segoe UI" panose="020B0502040204020203" pitchFamily="34" charset="0"/>
              </a:rPr>
              <a:t>, its layout should be vertical and the fonts, figures, tables, etc. should be used in accordance with the poster’s size.</a:t>
            </a:r>
            <a:endParaRPr lang="en-GB" sz="5399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en-GB" sz="5399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r>
              <a:rPr lang="en-GB" sz="5399" dirty="0">
                <a:latin typeface="Segoe UI" panose="020B0502040204020203" pitchFamily="34" charset="0"/>
                <a:cs typeface="Segoe UI" panose="020B0502040204020203" pitchFamily="34" charset="0"/>
              </a:rPr>
              <a:t>In the </a:t>
            </a:r>
            <a:r>
              <a:rPr lang="en-GB" sz="5399" dirty="0" smtClean="0">
                <a:latin typeface="Segoe UI" panose="020B0502040204020203" pitchFamily="34" charset="0"/>
                <a:cs typeface="Segoe UI" panose="020B0502040204020203" pitchFamily="34" charset="0"/>
              </a:rPr>
              <a:t>upper part </a:t>
            </a:r>
            <a:r>
              <a:rPr lang="en-GB" sz="5399" dirty="0">
                <a:latin typeface="Segoe UI" panose="020B0502040204020203" pitchFamily="34" charset="0"/>
                <a:cs typeface="Segoe UI" panose="020B0502040204020203" pitchFamily="34" charset="0"/>
              </a:rPr>
              <a:t>of the poster, the paper’s title and the authors’ details should be </a:t>
            </a:r>
            <a:r>
              <a:rPr lang="en-GB" sz="5399" dirty="0" smtClean="0">
                <a:latin typeface="Segoe UI" panose="020B0502040204020203" pitchFamily="34" charset="0"/>
                <a:cs typeface="Segoe UI" panose="020B0502040204020203" pitchFamily="34" charset="0"/>
              </a:rPr>
              <a:t>included. </a:t>
            </a:r>
            <a:r>
              <a:rPr lang="en-GB" sz="5399" dirty="0">
                <a:latin typeface="Segoe UI" panose="020B0502040204020203" pitchFamily="34" charset="0"/>
                <a:cs typeface="Segoe UI" panose="020B0502040204020203" pitchFamily="34" charset="0"/>
              </a:rPr>
              <a:t>Its main part should be divided into distinct sections, where key information of the scientific paper must be presented (e.g. Introduction, Methodology, Outcomes, Conclusions, Main bibliographic references). 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384078" y="4768033"/>
            <a:ext cx="2743504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26" tIns="45713" rIns="91426" bIns="45713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Title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Name Surname</a:t>
            </a:r>
            <a:r>
              <a:rPr lang="en-US" sz="4400" b="1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4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…</a:t>
            </a:r>
            <a:endParaRPr lang="en-US" sz="4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44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4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Affiliation</a:t>
            </a:r>
          </a:p>
        </p:txBody>
      </p:sp>
    </p:spTree>
    <p:extLst>
      <p:ext uri="{BB962C8B-B14F-4D97-AF65-F5344CB8AC3E}">
        <p14:creationId xmlns:p14="http://schemas.microsoft.com/office/powerpoint/2010/main" val="1089831750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108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Segoe UI</vt:lpstr>
      <vt:lpstr>Times New Roman</vt:lpstr>
      <vt:lpstr>Θέμα του Office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Vasia Amprasi</dc:creator>
  <cp:lastModifiedBy>Microsoft account</cp:lastModifiedBy>
  <cp:revision>13</cp:revision>
  <dcterms:created xsi:type="dcterms:W3CDTF">2019-09-16T10:46:12Z</dcterms:created>
  <dcterms:modified xsi:type="dcterms:W3CDTF">2023-09-06T06:24:05Z</dcterms:modified>
</cp:coreProperties>
</file>